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4"/>
  </p:notesMasterIdLst>
  <p:sldIdLst>
    <p:sldId id="267" r:id="rId2"/>
    <p:sldId id="270" r:id="rId3"/>
  </p:sldIdLst>
  <p:sldSz cx="10691813" cy="7559675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A358"/>
    <a:srgbClr val="F7EEE1"/>
    <a:srgbClr val="E8CBA0"/>
    <a:srgbClr val="F1E0C7"/>
    <a:srgbClr val="DCB172"/>
    <a:srgbClr val="966925"/>
    <a:srgbClr val="0F3061"/>
    <a:srgbClr val="1952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31" autoAdjust="0"/>
    <p:restoredTop sz="94660"/>
  </p:normalViewPr>
  <p:slideViewPr>
    <p:cSldViewPr snapToGrid="0">
      <p:cViewPr varScale="1">
        <p:scale>
          <a:sx n="57" d="100"/>
          <a:sy n="57" d="100"/>
        </p:scale>
        <p:origin x="4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8" d="100"/>
        <a:sy n="128" d="100"/>
      </p:scale>
      <p:origin x="0" y="-40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B16EB-A7D0-43DD-AA49-521F0AB168AF}" type="datetimeFigureOut">
              <a:rPr kumimoji="1" lang="ja-JP" altLang="en-US" smtClean="0"/>
              <a:t>2020/8/22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8E1BB-FCB8-4245-AA78-12BB6614B1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734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8E1BB-FCB8-4245-AA78-12BB6614B1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66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GFI</a:t>
            </a:r>
            <a:r>
              <a:rPr kumimoji="1" lang="ja-JP" altLang="en-US" smtClean="0"/>
              <a:t>ディレクター認定講習会</a:t>
            </a:r>
            <a:r>
              <a:rPr kumimoji="1" lang="en-US" altLang="ja-JP" smtClean="0"/>
              <a:t>2019</a:t>
            </a:r>
            <a:r>
              <a:rPr kumimoji="1" lang="ja-JP" altLang="en-US" smtClean="0"/>
              <a:t>　事前課題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CA38-6303-47F5-8CD7-ACD2F3DB6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10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GFI</a:t>
            </a:r>
            <a:r>
              <a:rPr kumimoji="1" lang="ja-JP" altLang="en-US" smtClean="0"/>
              <a:t>ディレクター認定講習会</a:t>
            </a:r>
            <a:r>
              <a:rPr kumimoji="1" lang="en-US" altLang="ja-JP" smtClean="0"/>
              <a:t>2019</a:t>
            </a:r>
            <a:r>
              <a:rPr kumimoji="1" lang="ja-JP" altLang="en-US" smtClean="0"/>
              <a:t>　事前課題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CA38-6303-47F5-8CD7-ACD2F3DB6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85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GFI</a:t>
            </a:r>
            <a:r>
              <a:rPr kumimoji="1" lang="ja-JP" altLang="en-US" smtClean="0"/>
              <a:t>ディレクター認定講習会</a:t>
            </a:r>
            <a:r>
              <a:rPr kumimoji="1" lang="en-US" altLang="ja-JP" smtClean="0"/>
              <a:t>2019</a:t>
            </a:r>
            <a:r>
              <a:rPr kumimoji="1" lang="ja-JP" altLang="en-US" smtClean="0"/>
              <a:t>　事前課題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CA38-6303-47F5-8CD7-ACD2F3DB6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401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プレースホルダー 9"/>
          <p:cNvSpPr>
            <a:spLocks noGrp="1"/>
          </p:cNvSpPr>
          <p:nvPr>
            <p:ph type="body" sz="quarter" idx="10" hasCustomPrompt="1"/>
          </p:nvPr>
        </p:nvSpPr>
        <p:spPr>
          <a:xfrm>
            <a:off x="1466849" y="2740765"/>
            <a:ext cx="7758113" cy="1970791"/>
          </a:xfrm>
        </p:spPr>
        <p:txBody>
          <a:bodyPr>
            <a:normAutofit/>
          </a:bodyPr>
          <a:lstStyle>
            <a:lvl1pPr marL="0" indent="0" algn="ctr">
              <a:buNone/>
              <a:defRPr sz="5400" b="1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ここにタイトルを入れましょう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1" hasCustomPrompt="1"/>
          </p:nvPr>
        </p:nvSpPr>
        <p:spPr>
          <a:xfrm>
            <a:off x="2640412" y="5876675"/>
            <a:ext cx="5410985" cy="570927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20XX.XX.XX</a:t>
            </a:r>
            <a:endParaRPr kumimoji="1" lang="ja-JP" altLang="en-US" dirty="0"/>
          </a:p>
        </p:txBody>
      </p:sp>
      <p:sp>
        <p:nvSpPr>
          <p:cNvPr id="12" name="テキスト プレースホルダー 9"/>
          <p:cNvSpPr>
            <a:spLocks noGrp="1"/>
          </p:cNvSpPr>
          <p:nvPr>
            <p:ph type="body" sz="quarter" idx="12" hasCustomPrompt="1"/>
          </p:nvPr>
        </p:nvSpPr>
        <p:spPr>
          <a:xfrm>
            <a:off x="2640412" y="6371553"/>
            <a:ext cx="5410985" cy="608634"/>
          </a:xfrm>
        </p:spPr>
        <p:txBody>
          <a:bodyPr>
            <a:normAutofit/>
          </a:bodyPr>
          <a:lstStyle>
            <a:lvl1pPr marL="0" marR="0" indent="0" algn="ctr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pPr marL="0" marR="0" lvl="0" indent="0" algn="ctr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dirty="0" smtClean="0"/>
              <a:t>株式会社 〇〇〇〇〇〇〇〇</a:t>
            </a:r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3" hasCustomPrompt="1"/>
          </p:nvPr>
        </p:nvSpPr>
        <p:spPr>
          <a:xfrm>
            <a:off x="552449" y="472158"/>
            <a:ext cx="4420418" cy="608610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株式会社 〇〇〇〇御中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7317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プレースホルダー 16"/>
          <p:cNvSpPr>
            <a:spLocks noGrp="1"/>
          </p:cNvSpPr>
          <p:nvPr>
            <p:ph type="body" sz="quarter" idx="13" hasCustomPrompt="1"/>
          </p:nvPr>
        </p:nvSpPr>
        <p:spPr>
          <a:xfrm>
            <a:off x="382766" y="233339"/>
            <a:ext cx="9244698" cy="608610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目的・コンセプト</a:t>
            </a:r>
          </a:p>
        </p:txBody>
      </p:sp>
      <p:sp>
        <p:nvSpPr>
          <p:cNvPr id="5" name="グラフ プレースホルダー 4"/>
          <p:cNvSpPr>
            <a:spLocks noGrp="1"/>
          </p:cNvSpPr>
          <p:nvPr>
            <p:ph type="chart" sz="quarter" idx="16" hasCustomPrompt="1"/>
          </p:nvPr>
        </p:nvSpPr>
        <p:spPr>
          <a:xfrm>
            <a:off x="1077913" y="3381756"/>
            <a:ext cx="8549551" cy="3769815"/>
          </a:xfrm>
          <a:blipFill dpi="0" rotWithShape="1">
            <a:blip r:embed="rId2"/>
            <a:srcRect/>
            <a:tile tx="0" ty="0" sx="100000" sy="100000" flip="none" algn="ctr"/>
          </a:blipFill>
        </p:spPr>
        <p:txBody>
          <a:bodyPr tIns="1440000"/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グラフを追加する</a:t>
            </a:r>
            <a:endParaRPr kumimoji="1" lang="ja-JP" altLang="en-US" dirty="0"/>
          </a:p>
        </p:txBody>
      </p:sp>
      <p:sp>
        <p:nvSpPr>
          <p:cNvPr id="13" name="テキスト プレースホルダー 16"/>
          <p:cNvSpPr>
            <a:spLocks noGrp="1"/>
          </p:cNvSpPr>
          <p:nvPr>
            <p:ph type="body" sz="quarter" idx="17" hasCustomPrompt="1"/>
          </p:nvPr>
        </p:nvSpPr>
        <p:spPr>
          <a:xfrm>
            <a:off x="1064192" y="1589671"/>
            <a:ext cx="8563272" cy="1634792"/>
          </a:xfrm>
        </p:spPr>
        <p:txBody>
          <a:bodyPr>
            <a:normAutofit/>
          </a:bodyPr>
          <a:lstStyle>
            <a:lvl1pPr marL="0" marR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ここに内容を入れましょう。ここに内容を入れましょう。ここに内容を入れましょう。</a:t>
            </a:r>
          </a:p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 smtClean="0"/>
          </a:p>
        </p:txBody>
      </p:sp>
      <p:sp>
        <p:nvSpPr>
          <p:cNvPr id="6" name="テキスト プレースホルダー 17"/>
          <p:cNvSpPr>
            <a:spLocks noGrp="1"/>
          </p:cNvSpPr>
          <p:nvPr>
            <p:ph type="body" sz="quarter" idx="18" hasCustomPrompt="1"/>
          </p:nvPr>
        </p:nvSpPr>
        <p:spPr>
          <a:xfrm>
            <a:off x="7216816" y="0"/>
            <a:ext cx="3474997" cy="36927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en-US" altLang="ja-JP" dirty="0" smtClean="0"/>
              <a:t>GFI</a:t>
            </a:r>
            <a:r>
              <a:rPr lang="ja-JP" altLang="en-US" dirty="0" smtClean="0"/>
              <a:t>ディレクター認定講習会</a:t>
            </a:r>
            <a:r>
              <a:rPr lang="en-US" altLang="ja-JP" dirty="0" smtClean="0"/>
              <a:t>2019</a:t>
            </a:r>
            <a:r>
              <a:rPr lang="ja-JP" altLang="en-US" dirty="0" smtClean="0"/>
              <a:t>　事前課題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3783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プレースホルダー 16"/>
          <p:cNvSpPr>
            <a:spLocks noGrp="1"/>
          </p:cNvSpPr>
          <p:nvPr>
            <p:ph type="body" sz="quarter" idx="13" hasCustomPrompt="1"/>
          </p:nvPr>
        </p:nvSpPr>
        <p:spPr>
          <a:xfrm>
            <a:off x="382766" y="233339"/>
            <a:ext cx="9244698" cy="608610"/>
          </a:xfrm>
        </p:spPr>
        <p:txBody>
          <a:bodyPr>
            <a:normAutofit/>
          </a:bodyPr>
          <a:lstStyle>
            <a:lvl1pPr marL="0" indent="0">
              <a:buNone/>
              <a:defRPr sz="3600" b="1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r>
              <a:rPr kumimoji="1" lang="ja-JP" altLang="en-US" dirty="0" smtClean="0"/>
              <a:t>概算お見積り</a:t>
            </a:r>
            <a:endParaRPr kumimoji="1" lang="en-US" altLang="ja-JP" dirty="0" smtClean="0"/>
          </a:p>
        </p:txBody>
      </p:sp>
      <p:sp>
        <p:nvSpPr>
          <p:cNvPr id="15" name="テキスト プレースホルダー 16"/>
          <p:cNvSpPr>
            <a:spLocks noGrp="1"/>
          </p:cNvSpPr>
          <p:nvPr>
            <p:ph type="body" sz="quarter" idx="16" hasCustomPrompt="1"/>
          </p:nvPr>
        </p:nvSpPr>
        <p:spPr>
          <a:xfrm>
            <a:off x="1064192" y="6400799"/>
            <a:ext cx="8727508" cy="698501"/>
          </a:xfrm>
        </p:spPr>
        <p:txBody>
          <a:bodyPr>
            <a:normAutofit/>
          </a:bodyPr>
          <a:lstStyle>
            <a:lvl1pPr marL="285750" marR="0" indent="-28575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tabLst/>
              <a:defRPr sz="1500" b="0">
                <a:solidFill>
                  <a:schemeClr val="tx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defRPr>
            </a:lvl1pPr>
          </a:lstStyle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dirty="0" smtClean="0"/>
              <a:t>ここに見積りについての注意点を入れましょう。ここに見積りについての注意点を入れましょう。</a:t>
            </a:r>
            <a:endParaRPr kumimoji="1" lang="en-US" altLang="ja-JP" dirty="0" smtClean="0"/>
          </a:p>
          <a:p>
            <a:pPr marL="0" marR="0" lvl="0" indent="0" algn="l" defTabSz="1007943" rtl="0" eaLnBrk="1" fontAlgn="auto" latinLnBrk="0" hangingPunct="1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Tx/>
              <a:buSzTx/>
              <a:tabLst/>
              <a:defRPr/>
            </a:pPr>
            <a:endParaRPr kumimoji="1" lang="ja-JP" altLang="en-US" dirty="0" smtClean="0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sz="quarter" idx="17" hasCustomPrompt="1"/>
          </p:nvPr>
        </p:nvSpPr>
        <p:spPr>
          <a:xfrm>
            <a:off x="1063625" y="1590675"/>
            <a:ext cx="8728075" cy="4457700"/>
          </a:xfrm>
          <a:blipFill dpi="0" rotWithShape="1">
            <a:blip r:embed="rId2"/>
            <a:srcRect/>
            <a:tile tx="0" ty="0" sx="100000" sy="100000" flip="none" algn="ctr"/>
          </a:blipFill>
        </p:spPr>
        <p:txBody>
          <a:bodyPr tIns="1440000">
            <a:norm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表を追加する</a:t>
            </a:r>
            <a:endParaRPr kumimoji="1" lang="ja-JP" altLang="en-US" dirty="0"/>
          </a:p>
        </p:txBody>
      </p:sp>
      <p:sp>
        <p:nvSpPr>
          <p:cNvPr id="5" name="テキスト プレースホルダー 17"/>
          <p:cNvSpPr>
            <a:spLocks noGrp="1"/>
          </p:cNvSpPr>
          <p:nvPr>
            <p:ph type="body" sz="quarter" idx="18" hasCustomPrompt="1"/>
          </p:nvPr>
        </p:nvSpPr>
        <p:spPr>
          <a:xfrm>
            <a:off x="7216816" y="0"/>
            <a:ext cx="3474997" cy="36927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r>
              <a:rPr lang="en-US" altLang="ja-JP" dirty="0" smtClean="0"/>
              <a:t>GFI</a:t>
            </a:r>
            <a:r>
              <a:rPr lang="ja-JP" altLang="en-US" dirty="0" smtClean="0"/>
              <a:t>ディレクター認定講習会</a:t>
            </a:r>
            <a:r>
              <a:rPr lang="en-US" altLang="ja-JP" dirty="0" smtClean="0"/>
              <a:t>2019</a:t>
            </a:r>
            <a:r>
              <a:rPr lang="ja-JP" altLang="en-US" dirty="0" smtClean="0"/>
              <a:t>　事前課題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7172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GFI</a:t>
            </a:r>
            <a:r>
              <a:rPr kumimoji="1" lang="ja-JP" altLang="en-US" smtClean="0"/>
              <a:t>ディレクター認定講習会</a:t>
            </a:r>
            <a:r>
              <a:rPr kumimoji="1" lang="en-US" altLang="ja-JP" smtClean="0"/>
              <a:t>2019</a:t>
            </a:r>
            <a:r>
              <a:rPr kumimoji="1" lang="ja-JP" altLang="en-US" smtClean="0"/>
              <a:t>　事前課題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CA38-6303-47F5-8CD7-ACD2F3DB6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63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GFI</a:t>
            </a:r>
            <a:r>
              <a:rPr kumimoji="1" lang="ja-JP" altLang="en-US" smtClean="0"/>
              <a:t>ディレクター認定講習会</a:t>
            </a:r>
            <a:r>
              <a:rPr kumimoji="1" lang="en-US" altLang="ja-JP" smtClean="0"/>
              <a:t>2019</a:t>
            </a:r>
            <a:r>
              <a:rPr kumimoji="1" lang="ja-JP" altLang="en-US" smtClean="0"/>
              <a:t>　事前課題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CA38-6303-47F5-8CD7-ACD2F3DB6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667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GFI</a:t>
            </a:r>
            <a:r>
              <a:rPr kumimoji="1" lang="ja-JP" altLang="en-US" smtClean="0"/>
              <a:t>ディレクター認定講習会</a:t>
            </a:r>
            <a:r>
              <a:rPr kumimoji="1" lang="en-US" altLang="ja-JP" smtClean="0"/>
              <a:t>2019</a:t>
            </a:r>
            <a:r>
              <a:rPr kumimoji="1" lang="ja-JP" altLang="en-US" smtClean="0"/>
              <a:t>　事前課題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CA38-6303-47F5-8CD7-ACD2F3DB6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04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GFI</a:t>
            </a:r>
            <a:r>
              <a:rPr kumimoji="1" lang="ja-JP" altLang="en-US" smtClean="0"/>
              <a:t>ディレクター認定講習会</a:t>
            </a:r>
            <a:r>
              <a:rPr kumimoji="1" lang="en-US" altLang="ja-JP" smtClean="0"/>
              <a:t>2019</a:t>
            </a:r>
            <a:r>
              <a:rPr kumimoji="1" lang="ja-JP" altLang="en-US" smtClean="0"/>
              <a:t>　事前課題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CA38-6303-47F5-8CD7-ACD2F3DB6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27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GFI</a:t>
            </a:r>
            <a:r>
              <a:rPr kumimoji="1" lang="ja-JP" altLang="en-US" smtClean="0"/>
              <a:t>ディレクター認定講習会</a:t>
            </a:r>
            <a:r>
              <a:rPr kumimoji="1" lang="en-US" altLang="ja-JP" smtClean="0"/>
              <a:t>2019</a:t>
            </a:r>
            <a:r>
              <a:rPr kumimoji="1" lang="ja-JP" altLang="en-US" smtClean="0"/>
              <a:t>　事前課題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CA38-6303-47F5-8CD7-ACD2F3DB6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57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GFI</a:t>
            </a:r>
            <a:r>
              <a:rPr kumimoji="1" lang="ja-JP" altLang="en-US" smtClean="0"/>
              <a:t>ディレクター認定講習会</a:t>
            </a:r>
            <a:r>
              <a:rPr kumimoji="1" lang="en-US" altLang="ja-JP" smtClean="0"/>
              <a:t>2019</a:t>
            </a:r>
            <a:r>
              <a:rPr kumimoji="1" lang="ja-JP" altLang="en-US" smtClean="0"/>
              <a:t>　事前課題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CA38-6303-47F5-8CD7-ACD2F3DB6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856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GFI</a:t>
            </a:r>
            <a:r>
              <a:rPr kumimoji="1" lang="ja-JP" altLang="en-US" smtClean="0"/>
              <a:t>ディレクター認定講習会</a:t>
            </a:r>
            <a:r>
              <a:rPr kumimoji="1" lang="en-US" altLang="ja-JP" smtClean="0"/>
              <a:t>2019</a:t>
            </a:r>
            <a:r>
              <a:rPr kumimoji="1" lang="ja-JP" altLang="en-US" smtClean="0"/>
              <a:t>　事前課題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CA38-6303-47F5-8CD7-ACD2F3DB6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40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GFI</a:t>
            </a:r>
            <a:r>
              <a:rPr kumimoji="1" lang="ja-JP" altLang="en-US" smtClean="0"/>
              <a:t>ディレクター認定講習会</a:t>
            </a:r>
            <a:r>
              <a:rPr kumimoji="1" lang="en-US" altLang="ja-JP" smtClean="0"/>
              <a:t>2019</a:t>
            </a:r>
            <a:r>
              <a:rPr kumimoji="1" lang="ja-JP" altLang="en-US" smtClean="0"/>
              <a:t>　事前課題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CA38-6303-47F5-8CD7-ACD2F3DB6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090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GFI</a:t>
            </a:r>
            <a:r>
              <a:rPr lang="ja-JP" altLang="en-US" dirty="0" smtClean="0"/>
              <a:t>ディレクター認定講習会</a:t>
            </a:r>
            <a:r>
              <a:rPr lang="en-US" altLang="ja-JP" dirty="0" smtClean="0"/>
              <a:t>2019</a:t>
            </a:r>
            <a:r>
              <a:rPr lang="ja-JP" altLang="en-US" dirty="0" smtClean="0"/>
              <a:t>　事前課題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BCA38-6303-47F5-8CD7-ACD2F3DB6E9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プレースホルダー 17"/>
          <p:cNvSpPr txBox="1">
            <a:spLocks/>
          </p:cNvSpPr>
          <p:nvPr userDrawn="1"/>
        </p:nvSpPr>
        <p:spPr>
          <a:xfrm>
            <a:off x="7216816" y="0"/>
            <a:ext cx="3474997" cy="3692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kumimoji="1"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GFI</a:t>
            </a:r>
            <a:r>
              <a:rPr lang="ja-JP" altLang="en-US" dirty="0" smtClean="0"/>
              <a:t>ディレクター認定講習会</a:t>
            </a:r>
            <a:r>
              <a:rPr lang="en-US" altLang="ja-JP" dirty="0" smtClean="0"/>
              <a:t>2019</a:t>
            </a:r>
            <a:r>
              <a:rPr lang="ja-JP" altLang="en-US" dirty="0" smtClean="0"/>
              <a:t>　事前課題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365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3" r:id="rId13"/>
    <p:sldLayoutId id="2147483676" r:id="rId14"/>
  </p:sldLayoutIdLst>
  <p:hf sldNum="0" hd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線コネクタ 9"/>
          <p:cNvCxnSpPr/>
          <p:nvPr/>
        </p:nvCxnSpPr>
        <p:spPr>
          <a:xfrm>
            <a:off x="0" y="999241"/>
            <a:ext cx="603504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プレースホルダー 1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altLang="en-US" dirty="0" smtClean="0"/>
              <a:t>セミナーや研修の</a:t>
            </a:r>
            <a:endParaRPr kumimoji="1" lang="en-US" altLang="ja-JP" dirty="0" smtClean="0"/>
          </a:p>
          <a:p>
            <a:r>
              <a:rPr kumimoji="1" lang="ja-JP" altLang="en-US" dirty="0" smtClean="0"/>
              <a:t>タイトル</a:t>
            </a:r>
            <a:endParaRPr kumimoji="1" lang="ja-JP" altLang="en-US" dirty="0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肩書</a:t>
            </a:r>
            <a:endParaRPr kumimoji="1" lang="ja-JP" altLang="en-US" dirty="0"/>
          </a:p>
        </p:txBody>
      </p:sp>
      <p:sp>
        <p:nvSpPr>
          <p:cNvPr id="17" name="テキスト プレースホルダー 1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ja-JP" altLang="en-US" dirty="0" smtClean="0"/>
              <a:t>名前</a:t>
            </a:r>
            <a:endParaRPr kumimoji="1" lang="ja-JP" altLang="en-US" dirty="0"/>
          </a:p>
        </p:txBody>
      </p:sp>
      <p:sp>
        <p:nvSpPr>
          <p:cNvPr id="18" name="テキスト プレースホルダー 17"/>
          <p:cNvSpPr>
            <a:spLocks noGrp="1"/>
          </p:cNvSpPr>
          <p:nvPr>
            <p:ph type="body" sz="quarter" idx="13"/>
          </p:nvPr>
        </p:nvSpPr>
        <p:spPr>
          <a:xfrm>
            <a:off x="129092" y="472158"/>
            <a:ext cx="5830644" cy="608610"/>
          </a:xfrm>
        </p:spPr>
        <p:txBody>
          <a:bodyPr>
            <a:noAutofit/>
          </a:bodyPr>
          <a:lstStyle/>
          <a:p>
            <a:r>
              <a:rPr lang="en-US" altLang="ja-JP" sz="2400" dirty="0" smtClean="0"/>
              <a:t>GFI</a:t>
            </a:r>
            <a:r>
              <a:rPr lang="ja-JP" altLang="en-US" sz="2400" dirty="0" smtClean="0"/>
              <a:t>ディレクター</a:t>
            </a:r>
            <a:r>
              <a:rPr lang="ja-JP" altLang="en-US" sz="2400" dirty="0" smtClean="0">
                <a:solidFill>
                  <a:srgbClr val="FF0000"/>
                </a:solidFill>
              </a:rPr>
              <a:t>更新</a:t>
            </a:r>
            <a:r>
              <a:rPr lang="ja-JP" altLang="en-US" sz="2400" dirty="0" smtClean="0"/>
              <a:t>講習会</a:t>
            </a:r>
            <a:r>
              <a:rPr lang="en-US" altLang="ja-JP" sz="2400" dirty="0" smtClean="0"/>
              <a:t>2020</a:t>
            </a:r>
            <a:r>
              <a:rPr lang="ja-JP" altLang="en-US" sz="2400" dirty="0" smtClean="0"/>
              <a:t>　事前課題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2086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0" y="0"/>
            <a:ext cx="10691813" cy="1016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9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コネクタ 17"/>
          <p:cNvCxnSpPr/>
          <p:nvPr/>
        </p:nvCxnSpPr>
        <p:spPr>
          <a:xfrm>
            <a:off x="0" y="999241"/>
            <a:ext cx="10691656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プレースホルダー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ja-JP" altLang="en-US" dirty="0" smtClean="0"/>
              <a:t>〇〇セミナー・研修の概要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448353"/>
              </p:ext>
            </p:extLst>
          </p:nvPr>
        </p:nvGraphicFramePr>
        <p:xfrm>
          <a:off x="1518018" y="1922353"/>
          <a:ext cx="7757957" cy="3150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686"/>
                <a:gridCol w="6219271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項目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内容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様式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オンラインワークショップ（実技を含む）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目的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対象者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場所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自宅　または　スタジオ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時間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使用備品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資料・他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テキスト プレースホルダー 17"/>
          <p:cNvSpPr>
            <a:spLocks noGrp="1"/>
          </p:cNvSpPr>
          <p:nvPr>
            <p:ph type="body" sz="quarter" idx="13"/>
          </p:nvPr>
        </p:nvSpPr>
        <p:spPr>
          <a:xfrm>
            <a:off x="3565129" y="7211503"/>
            <a:ext cx="3561554" cy="304305"/>
          </a:xfrm>
        </p:spPr>
        <p:txBody>
          <a:bodyPr>
            <a:noAutofit/>
          </a:bodyPr>
          <a:lstStyle/>
          <a:p>
            <a:pPr algn="ctr"/>
            <a:r>
              <a:rPr lang="en-US" altLang="ja-JP" sz="12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GFI</a:t>
            </a:r>
            <a:r>
              <a:rPr lang="ja-JP" altLang="en-US" sz="12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ディレクター更新講習会</a:t>
            </a:r>
            <a:r>
              <a:rPr lang="en-US" altLang="ja-JP" sz="12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2020</a:t>
            </a:r>
            <a:r>
              <a:rPr lang="ja-JP" altLang="en-US" sz="1200" b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　事前課題</a:t>
            </a:r>
            <a:endParaRPr kumimoji="1" lang="ja-JP" altLang="en-US" sz="12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46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768</TotalTime>
  <Words>43</Words>
  <Application>Microsoft Office PowerPoint</Application>
  <PresentationFormat>ユーザー設定</PresentationFormat>
  <Paragraphs>19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HGPｺﾞｼｯｸE</vt:lpstr>
      <vt:lpstr>HGｺﾞｼｯｸM</vt:lpstr>
      <vt:lpstr>ＭＳ Ｐゴシック</vt:lpstr>
      <vt:lpstr>メイリオ</vt:lpstr>
      <vt:lpstr>Arial</vt:lpstr>
      <vt:lpstr>Calibri</vt:lpstr>
      <vt:lpstr>Calibri Light</vt:lpstr>
      <vt:lpstr>Wingdings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岡橋優子</dc:creator>
  <cp:lastModifiedBy>JAFA-09</cp:lastModifiedBy>
  <cp:revision>31</cp:revision>
  <dcterms:created xsi:type="dcterms:W3CDTF">2015-04-30T01:27:44Z</dcterms:created>
  <dcterms:modified xsi:type="dcterms:W3CDTF">2020-08-22T09:53:16Z</dcterms:modified>
</cp:coreProperties>
</file>